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F2F2F2"/>
    <a:srgbClr val="253917"/>
    <a:srgbClr val="003374"/>
    <a:srgbClr val="3A5896"/>
    <a:srgbClr val="385592"/>
    <a:srgbClr val="173A8D"/>
    <a:srgbClr val="D6DEEA"/>
    <a:srgbClr val="9F92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12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%2040\&#1050;&#1086;&#1085;&#1082;&#1091;&#1088;&#1089;&#1099;\&#1063;&#1080;&#1090;&#1072;&#1090;&#1077;&#1083;&#1100;&#1089;&#1082;&#1080;&#1081;%20&#1082;&#1086;&#1085;&#1082;&#1091;&#1088;&#1089;\5%20&#1082;&#1083;&#1072;&#1089;&#1089;\&#1042;&#1080;&#1076;&#1077;&#1086;%204.mp4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%2040\&#1050;&#1086;&#1085;&#1082;&#1091;&#1088;&#1089;&#1099;\&#1063;&#1080;&#1090;&#1072;&#1090;&#1077;&#1083;&#1100;&#1089;&#1082;&#1080;&#1081;%20&#1082;&#1086;&#1085;&#1082;&#1091;&#1088;&#1089;\5%20&#1082;&#1083;&#1072;&#1089;&#1089;\&#1042;&#1080;&#1076;&#1077;&#1086;%201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%2040\&#1050;&#1086;&#1085;&#1082;&#1091;&#1088;&#1089;&#1099;\&#1063;&#1080;&#1090;&#1072;&#1090;&#1077;&#1083;&#1100;&#1089;&#1082;&#1080;&#1081;%20&#1082;&#1086;&#1085;&#1082;&#1091;&#1088;&#1089;\5%20&#1082;&#1083;&#1072;&#1089;&#1089;\&#1042;&#1080;&#1076;&#1077;&#1086;%202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%2040\&#1050;&#1086;&#1085;&#1082;&#1091;&#1088;&#1089;&#1099;\&#1063;&#1080;&#1090;&#1072;&#1090;&#1077;&#1083;&#1100;&#1089;&#1082;&#1080;&#1081;%20&#1082;&#1086;&#1085;&#1082;&#1091;&#1088;&#1089;\5%20&#1082;&#1083;&#1072;&#1089;&#1089;\&#1042;&#1080;&#1076;&#1077;&#1086;%203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%2040\&#1050;&#1086;&#1085;&#1082;&#1091;&#1088;&#1089;&#1099;\&#1063;&#1080;&#1090;&#1072;&#1090;&#1077;&#1083;&#1100;&#1089;&#1082;&#1080;&#1081;%20&#1082;&#1086;&#1085;&#1082;&#1091;&#1088;&#1089;\5%20&#1082;&#1083;&#1072;&#1089;&#1089;\&#1042;&#1080;&#1076;&#1077;&#1086;%205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432" y="257577"/>
            <a:ext cx="6941712" cy="144655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ЧИТАТЕЛЬСКИЙ КОНКУРС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y Documents\Рабочий стол\53134338_skazki0090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28027" y="1617784"/>
            <a:ext cx="5374793" cy="32607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9.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названия сказок и их авторов по иллюстрациям:</a:t>
            </a:r>
            <a:endParaRPr lang="ru-RU" sz="28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044" y="1433943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3" name="Picture 3" descr="D:\My Documents\Рабочий стол\150227160659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345722" y="3647239"/>
            <a:ext cx="3307477" cy="29245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8479510" y="3422644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My Documents\Рабочий стол\Песнь_о_вещем_Олеге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30840" y="1536297"/>
            <a:ext cx="4310740" cy="30390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D:\My Documents\Рабочий стол\borodino_02_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23701" y="1577591"/>
            <a:ext cx="2400369" cy="31039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10.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Найди иллюстрацию к стихотворению М.Ю. Лермонтова «Бородино»:</a:t>
            </a:r>
            <a:endParaRPr lang="ru-RU" sz="28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0938" y="1675103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8767" y="1694328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100" name="Picture 4" descr="D:\My Documents\Рабочий стол\vityaz_xl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240783" y="4118275"/>
            <a:ext cx="4461468" cy="25086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116263" y="3836774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11.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сказочного героя по его портрету:</a:t>
            </a:r>
            <a:endParaRPr lang="ru-RU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691" y="1579830"/>
            <a:ext cx="7506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latin typeface="Bookman Old Style" pitchFamily="18" charset="0"/>
              </a:rPr>
              <a:t>«Правду молвить, молодица</a:t>
            </a:r>
          </a:p>
          <a:p>
            <a:pPr algn="just"/>
            <a:r>
              <a:rPr lang="ru-RU" sz="3600" b="1" i="1" dirty="0" smtClean="0">
                <a:latin typeface="Bookman Old Style" pitchFamily="18" charset="0"/>
              </a:rPr>
              <a:t>Уж и впрямь была царица:</a:t>
            </a:r>
          </a:p>
          <a:p>
            <a:pPr algn="just"/>
            <a:r>
              <a:rPr lang="ru-RU" sz="3600" b="1" i="1" dirty="0" smtClean="0">
                <a:latin typeface="Bookman Old Style" pitchFamily="18" charset="0"/>
              </a:rPr>
              <a:t>Высока, стройна, бела,</a:t>
            </a:r>
          </a:p>
          <a:p>
            <a:pPr algn="just"/>
            <a:r>
              <a:rPr lang="ru-RU" sz="3600" b="1" i="1" dirty="0" smtClean="0">
                <a:latin typeface="Bookman Old Style" pitchFamily="18" charset="0"/>
              </a:rPr>
              <a:t>И умом и всем взяла;</a:t>
            </a:r>
          </a:p>
          <a:p>
            <a:pPr algn="just"/>
            <a:r>
              <a:rPr lang="ru-RU" sz="3600" b="1" i="1" dirty="0" smtClean="0">
                <a:latin typeface="Bookman Old Style" pitchFamily="18" charset="0"/>
              </a:rPr>
              <a:t>Но зато горда, </a:t>
            </a:r>
            <a:r>
              <a:rPr lang="ru-RU" sz="3600" b="1" i="1" dirty="0" err="1" smtClean="0">
                <a:latin typeface="Bookman Old Style" pitchFamily="18" charset="0"/>
              </a:rPr>
              <a:t>ломлива</a:t>
            </a:r>
            <a:r>
              <a:rPr lang="ru-RU" sz="3600" b="1" i="1" dirty="0" smtClean="0">
                <a:latin typeface="Bookman Old Style" pitchFamily="18" charset="0"/>
              </a:rPr>
              <a:t>,</a:t>
            </a:r>
          </a:p>
          <a:p>
            <a:pPr algn="just"/>
            <a:r>
              <a:rPr lang="ru-RU" sz="3600" b="1" i="1" dirty="0" smtClean="0">
                <a:latin typeface="Bookman Old Style" pitchFamily="18" charset="0"/>
              </a:rPr>
              <a:t>Своенравна и ревнива».</a:t>
            </a:r>
            <a:endParaRPr lang="ru-RU" sz="36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12.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сказочного героя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по его сюжетному поступку:</a:t>
            </a:r>
            <a:endParaRPr lang="ru-RU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789" y="1790846"/>
            <a:ext cx="7506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«Нехотя встал,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вышел за калитку.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«Да ну тебя! Дьявол!» – крикнул и наотмашь ударил коня по губам. Закинул хлеб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далеко в рыхлый снег».</a:t>
            </a:r>
            <a:endParaRPr lang="ru-RU" sz="36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13.</a:t>
            </a:r>
            <a:endParaRPr lang="en-US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22" y="1790846"/>
            <a:ext cx="8822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вспорхнула серой уточкой →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предстала красной девицей →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сделалась речкой →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раскинулась дремучим лесом →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обратилась в церковь →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легла белым камнем →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превратилась в цветочек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79" y="715673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сказочного героя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по его чудесным перевоплощениям: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14.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сказочного героя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по его чудесному маршруту:</a:t>
            </a:r>
            <a:endParaRPr lang="ru-RU" sz="2800" b="1" dirty="0">
              <a:latin typeface="+mj-lt"/>
            </a:endParaRPr>
          </a:p>
        </p:txBody>
      </p:sp>
      <p:pic>
        <p:nvPicPr>
          <p:cNvPr id="6146" name="Picture 2" descr="D:\My Documents\Рабочий стол\orange-arr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4066">
            <a:off x="555383" y="1873525"/>
            <a:ext cx="8222636" cy="462360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301073" y="1637882"/>
            <a:ext cx="1426866" cy="56270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37620" y="4129873"/>
            <a:ext cx="1646255" cy="5225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5378" y="3228869"/>
            <a:ext cx="2478596" cy="76032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цветочный сад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11086" y="2435050"/>
            <a:ext cx="1426866" cy="54931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246" y="4908619"/>
            <a:ext cx="2768323" cy="9847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логово разбойников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19233" y="5978768"/>
            <a:ext cx="2441749" cy="6129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Лапландия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9902" y="5446207"/>
            <a:ext cx="2570704" cy="5945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Финляндия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53459" y="2805164"/>
            <a:ext cx="1939332" cy="98473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Ледяное царство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15.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Определите сказочного героя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по его предметному окружению: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838" y="1587535"/>
            <a:ext cx="83903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«На столе было много разных игрушек. Но лучше всех игрушек был чудесный картонный дворец. Через его окошки можно было заглянуть внутрь и увидеть все комнаты. Перед самым дворцом лежало круглое зеркальце. Оно было совсем как настоящее озеро, и вокруг этого зеркального озера стояли маленькие зеленые деревья. По озеру плавали восковые лебеди и, выгнув длинные шеи, любовались своим отражением. </a:t>
            </a:r>
          </a:p>
          <a:p>
            <a:pPr algn="just"/>
            <a:r>
              <a:rPr lang="ru-RU" sz="2400" b="1" dirty="0" smtClean="0"/>
              <a:t>	Все это было прекрасно, но самой красивой была хозяйка дворца, стоявшая на пороге, в широко раскрытых дверях. Она тоже была вырезана из картона; на ней была юбочка из тонкого батиста, на плечах – голубой шарф, а на груди – блестящая брошка».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My Documents\Рабочий стол\15045212001225581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3122" y="1611400"/>
            <a:ext cx="4876800" cy="4876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16.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Какие испытания приготовил Кощей Бессмертный для Ивана-царевича в сказке В.А. Жуковского:</a:t>
            </a:r>
            <a:endParaRPr lang="ru-RU" sz="2800" b="1" dirty="0">
              <a:latin typeface="+mj-lt"/>
            </a:endParaRPr>
          </a:p>
        </p:txBody>
      </p:sp>
      <p:pic>
        <p:nvPicPr>
          <p:cNvPr id="7" name="Видео 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1146" y="190918"/>
            <a:ext cx="388537" cy="291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17.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Какая сказка А.С. Пушкина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имеет развёрнутую экспозицию?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Видео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2936" y="1482132"/>
            <a:ext cx="6625213" cy="4968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18.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Каким свойством обладало волшебное зеркальце в известной сказке А.С. Пушкина?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Видео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538" y="1572566"/>
            <a:ext cx="6625214" cy="4968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1.</a:t>
            </a:r>
            <a:endParaRPr lang="en-US" b="1" dirty="0">
              <a:effectLst/>
            </a:endParaRPr>
          </a:p>
        </p:txBody>
      </p:sp>
      <p:grpSp>
        <p:nvGrpSpPr>
          <p:cNvPr id="35" name="Group 92"/>
          <p:cNvGrpSpPr>
            <a:grpSpLocks/>
          </p:cNvGrpSpPr>
          <p:nvPr/>
        </p:nvGrpSpPr>
        <p:grpSpPr bwMode="auto">
          <a:xfrm>
            <a:off x="2279593" y="4334854"/>
            <a:ext cx="4648200" cy="685800"/>
            <a:chOff x="1296" y="2736"/>
            <a:chExt cx="2928" cy="432"/>
          </a:xfrm>
        </p:grpSpPr>
        <p:sp>
          <p:nvSpPr>
            <p:cNvPr id="36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Бальмонт К.Д.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0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2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3" name="Group 89"/>
          <p:cNvGrpSpPr>
            <a:grpSpLocks/>
          </p:cNvGrpSpPr>
          <p:nvPr/>
        </p:nvGrpSpPr>
        <p:grpSpPr bwMode="auto">
          <a:xfrm>
            <a:off x="2279593" y="1896454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Жуковский В.А.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279593" y="2658454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Пушкин А.С.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4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9" name="Group 91"/>
          <p:cNvGrpSpPr>
            <a:grpSpLocks/>
          </p:cNvGrpSpPr>
          <p:nvPr/>
        </p:nvGrpSpPr>
        <p:grpSpPr bwMode="auto">
          <a:xfrm>
            <a:off x="2279593" y="3496654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Лермонтов М.Ю.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2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67" name="Group 93"/>
          <p:cNvGrpSpPr>
            <a:grpSpLocks/>
          </p:cNvGrpSpPr>
          <p:nvPr/>
        </p:nvGrpSpPr>
        <p:grpSpPr bwMode="auto">
          <a:xfrm>
            <a:off x="2279593" y="5173054"/>
            <a:ext cx="4648200" cy="685800"/>
            <a:chOff x="1296" y="3264"/>
            <a:chExt cx="2928" cy="432"/>
          </a:xfrm>
        </p:grpSpPr>
        <p:sp>
          <p:nvSpPr>
            <p:cNvPr id="68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Паустовский К.Г.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0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4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31065" y="772732"/>
            <a:ext cx="783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/>
              <a:t>Кто из русских поэтов провозглашает: </a:t>
            </a:r>
            <a:r>
              <a:rPr lang="ru-RU" sz="2800" b="1" i="1" dirty="0" smtClean="0">
                <a:solidFill>
                  <a:srgbClr val="253917"/>
                </a:solidFill>
                <a:latin typeface="Bookman Old Style" pitchFamily="18" charset="0"/>
              </a:rPr>
              <a:t>«Ныне фею выбираю Музою моей»</a:t>
            </a:r>
            <a:r>
              <a:rPr lang="ru-RU" sz="2800" b="1" i="1" dirty="0" smtClean="0">
                <a:latin typeface="Bookman Old Style" pitchFamily="18" charset="0"/>
              </a:rPr>
              <a:t>?</a:t>
            </a:r>
            <a:endParaRPr lang="ru-RU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19.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 каким природным силам, кроме Солнца, обращался за помощью царевич </a:t>
            </a:r>
            <a:r>
              <a:rPr lang="ru-RU" sz="2800" b="1" dirty="0" err="1" smtClean="0"/>
              <a:t>Елисей</a:t>
            </a:r>
            <a:r>
              <a:rPr lang="ru-RU" sz="2800" b="1" dirty="0" smtClean="0"/>
              <a:t>?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Видео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199" y="1492180"/>
            <a:ext cx="6729048" cy="5046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20.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 мультипликаторы изменили сюжет сказки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Г.Х. Андерсена «Стойкий оловянный солдатик»?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Видео 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9008" y="1512276"/>
            <a:ext cx="6739094" cy="5054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2.</a:t>
            </a:r>
            <a:endParaRPr lang="en-US" b="1" dirty="0">
              <a:effectLst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79593" y="4334854"/>
            <a:ext cx="4648200" cy="685800"/>
            <a:chOff x="1296" y="2736"/>
            <a:chExt cx="2928" cy="432"/>
          </a:xfrm>
        </p:grpSpPr>
        <p:sp>
          <p:nvSpPr>
            <p:cNvPr id="36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старый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0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2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279593" y="1896454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славный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279593" y="2658454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вещий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279593" y="3496654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добрый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2279593" y="5173054"/>
            <a:ext cx="4648200" cy="685800"/>
            <a:chOff x="1296" y="3264"/>
            <a:chExt cx="2928" cy="432"/>
          </a:xfrm>
        </p:grpSpPr>
        <p:sp>
          <p:nvSpPr>
            <p:cNvPr id="68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гордый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4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96215" y="772732"/>
            <a:ext cx="853869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Вставьте эпитет в поэтическую строку А.С. Пушкина: </a:t>
            </a:r>
            <a:r>
              <a:rPr lang="ru-RU" sz="2800" b="1" i="1" dirty="0" smtClean="0">
                <a:solidFill>
                  <a:srgbClr val="253917"/>
                </a:solidFill>
                <a:latin typeface="Bookman Old Style" pitchFamily="18" charset="0"/>
              </a:rPr>
              <a:t>«Пирует с дружиною __________ Олег</a:t>
            </a:r>
            <a:r>
              <a:rPr lang="ru-RU" sz="2800" b="1" i="1" dirty="0" smtClean="0">
                <a:solidFill>
                  <a:srgbClr val="253917"/>
                </a:solidFill>
                <a:latin typeface="Bookman Old Style" pitchFamily="18" charset="0"/>
              </a:rPr>
              <a:t>»</a:t>
            </a:r>
            <a:endParaRPr lang="ru-RU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3.</a:t>
            </a:r>
            <a:endParaRPr lang="en-US" b="1" dirty="0">
              <a:effectLst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79593" y="4334854"/>
            <a:ext cx="4648200" cy="685800"/>
            <a:chOff x="1296" y="2736"/>
            <a:chExt cx="2928" cy="432"/>
          </a:xfrm>
        </p:grpSpPr>
        <p:sp>
          <p:nvSpPr>
            <p:cNvPr id="36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Князю Всеволоду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0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2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279593" y="1896454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Князю Олегу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279593" y="2658454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Князю Игорю 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279593" y="3496654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Князю Святославу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2279593" y="5173054"/>
            <a:ext cx="4648200" cy="685800"/>
            <a:chOff x="1296" y="3264"/>
            <a:chExt cx="2928" cy="432"/>
          </a:xfrm>
        </p:grpSpPr>
        <p:sp>
          <p:nvSpPr>
            <p:cNvPr id="68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Князю Владимиру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4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96215" y="772732"/>
            <a:ext cx="8538692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Какому русскому князю служит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былинный богатырь Илья Муромец?</a:t>
            </a:r>
            <a:endParaRPr lang="ru-RU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4.</a:t>
            </a:r>
            <a:endParaRPr lang="en-US" b="1" dirty="0">
              <a:effectLst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79593" y="4334854"/>
            <a:ext cx="4648200" cy="685800"/>
            <a:chOff x="1296" y="2736"/>
            <a:chExt cx="2928" cy="432"/>
          </a:xfrm>
        </p:grpSpPr>
        <p:sp>
          <p:nvSpPr>
            <p:cNvPr id="36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Шляпа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0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2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279593" y="1896454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Зеркало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279593" y="2658454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Гребень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279593" y="3496654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Яблоко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2279593" y="5173054"/>
            <a:ext cx="4648200" cy="685800"/>
            <a:chOff x="1296" y="3264"/>
            <a:chExt cx="2928" cy="432"/>
          </a:xfrm>
        </p:grpSpPr>
        <p:sp>
          <p:nvSpPr>
            <p:cNvPr id="68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Гроб хрустальный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4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0" y="708338"/>
            <a:ext cx="9144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Какой волшебный предмет объединяет сказки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А.С. Пушкина «О мёртвой царевне и о семи богатырях»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и Г.Х. Андерсена «Снежная королева»?</a:t>
            </a:r>
            <a:endParaRPr lang="ru-RU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5.</a:t>
            </a:r>
            <a:endParaRPr lang="en-US" b="1" dirty="0">
              <a:effectLst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79593" y="4334854"/>
            <a:ext cx="4648200" cy="685800"/>
            <a:chOff x="1296" y="2736"/>
            <a:chExt cx="2928" cy="432"/>
          </a:xfrm>
        </p:grpSpPr>
        <p:sp>
          <p:nvSpPr>
            <p:cNvPr id="36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Панкрат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40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2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279593" y="1896454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Берендей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279593" y="2658454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</a:t>
              </a:r>
              <a:r>
                <a:rPr lang="ru-RU" sz="2800" b="1" dirty="0" err="1" smtClean="0">
                  <a:solidFill>
                    <a:srgbClr val="000000"/>
                  </a:solidFill>
                </a:rPr>
                <a:t>Елисей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279593" y="3496654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Кай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2279593" y="5173054"/>
            <a:ext cx="4648200" cy="685800"/>
            <a:chOff x="1296" y="3264"/>
            <a:chExt cx="2928" cy="432"/>
          </a:xfrm>
        </p:grpSpPr>
        <p:sp>
          <p:nvSpPr>
            <p:cNvPr id="68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69" name="Text Box 76"/>
            <p:cNvSpPr txBox="1">
              <a:spLocks noChangeArrowheads="1"/>
            </p:cNvSpPr>
            <p:nvPr/>
          </p:nvSpPr>
          <p:spPr bwMode="gray">
            <a:xfrm>
              <a:off x="1776" y="331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</a:rPr>
                <a:t>   Филька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4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96215" y="772732"/>
            <a:ext cx="853869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Кто из сказочных героев имел прозвище 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latin typeface="Bookman Old Style" pitchFamily="18" charset="0"/>
              </a:rPr>
              <a:t>«Ну тебя»</a:t>
            </a:r>
            <a:r>
              <a:rPr lang="ru-RU" sz="2800" b="1" dirty="0" smtClean="0">
                <a:latin typeface="+mj-lt"/>
              </a:rPr>
              <a:t>?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6.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6215" y="772732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Какая сказочная иллюстрация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является лишней и почему</a:t>
            </a:r>
            <a:r>
              <a:rPr lang="ru-RU" sz="2800" b="1" dirty="0" smtClean="0">
                <a:latin typeface="+mj-lt"/>
              </a:rPr>
              <a:t>?</a:t>
            </a:r>
            <a:endParaRPr lang="ru-RU" sz="2800" b="1" dirty="0">
              <a:latin typeface="+mj-lt"/>
            </a:endParaRPr>
          </a:p>
        </p:txBody>
      </p:sp>
      <p:pic>
        <p:nvPicPr>
          <p:cNvPr id="2051" name="Picture 3" descr="D:\My Documents\Рабочий стол\p1086246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35" y="1667641"/>
            <a:ext cx="2569092" cy="35273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D:\My Documents\Рабочий стол\0_c5653_947c4e69_orig.jpg"/>
          <p:cNvPicPr>
            <a:picLocks noChangeAspect="1" noChangeArrowheads="1"/>
          </p:cNvPicPr>
          <p:nvPr/>
        </p:nvPicPr>
        <p:blipFill>
          <a:blip r:embed="rId3"/>
          <a:srcRect t="3370" b="9730"/>
          <a:stretch>
            <a:fillRect/>
          </a:stretch>
        </p:blipFill>
        <p:spPr bwMode="auto">
          <a:xfrm>
            <a:off x="6185930" y="1705670"/>
            <a:ext cx="2586421" cy="36501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My Documents\Рабочий стол\stoykiy-olovyannyiy-soldatik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297" y="3801243"/>
            <a:ext cx="3547068" cy="28140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1145512" y="5034225"/>
            <a:ext cx="683288" cy="67323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242079" y="3207099"/>
            <a:ext cx="683288" cy="67323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308500" y="5168203"/>
            <a:ext cx="683288" cy="67323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7.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Расположи сказочные иллюстрации в верной последовательности:</a:t>
            </a:r>
            <a:endParaRPr lang="ru-RU" sz="2800" b="1" dirty="0">
              <a:latin typeface="+mj-lt"/>
            </a:endParaRPr>
          </a:p>
        </p:txBody>
      </p:sp>
      <p:pic>
        <p:nvPicPr>
          <p:cNvPr id="1026" name="Picture 2" descr="D:\My Documents\Рабочий стол\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832853" y="4185634"/>
            <a:ext cx="1735372" cy="23936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My Documents\Рабочий стол\_1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92526" y="1525453"/>
            <a:ext cx="1759907" cy="24026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My Documents\Рабочий стол\p108624427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704563" y="4162903"/>
            <a:ext cx="1729774" cy="23913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My Documents\Рабочий стол\p108624539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668479" y="1561117"/>
            <a:ext cx="1736093" cy="23620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D:\My Documents\Рабочий стол\p1086246066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842456" y="1553038"/>
            <a:ext cx="1738648" cy="23655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D:\My Documents\Рабочий стол\p1086246414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7024218" y="4172754"/>
            <a:ext cx="1733416" cy="23799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D:\My Documents\Рабочий стол\p1086246704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488101" y="4185635"/>
            <a:ext cx="1740325" cy="23677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 descr="D:\My Documents\Рабочий стол\p10862473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3227" y="1558344"/>
            <a:ext cx="1721901" cy="23480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9092" y="1403798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067" y="4080457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8630" y="1438141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241" y="4063285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807" y="4074017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405" y="4058992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3515" y="1455314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0596" y="1453167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85"/>
            <a:ext cx="7886699" cy="639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Вопрос 8.</a:t>
            </a:r>
            <a:endParaRPr lang="en-US" b="1" dirty="0"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9094" y="734095"/>
            <a:ext cx="853869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Найди иллюстрацию к сказке К.Г. Паустовского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«Тёплый хлеб»</a:t>
            </a:r>
            <a:r>
              <a:rPr lang="ru-RU" sz="2800" b="1" dirty="0" smtClean="0"/>
              <a:t>:</a:t>
            </a:r>
            <a:endParaRPr lang="ru-RU" sz="2800" b="1" dirty="0">
              <a:latin typeface="+mj-lt"/>
            </a:endParaRPr>
          </a:p>
        </p:txBody>
      </p:sp>
      <p:pic>
        <p:nvPicPr>
          <p:cNvPr id="3074" name="Picture 2" descr="D:\My Documents\Рабочий стол\pagephotos_1499_551d3ab91dac7e00cf6746fe33e7f7e53e4a4e87cac3f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54320" y="4109777"/>
            <a:ext cx="3617853" cy="24352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D:\My Documents\Рабочий стол\1423461310_zay-17.jpg"/>
          <p:cNvPicPr>
            <a:picLocks noChangeAspect="1" noChangeArrowheads="1"/>
          </p:cNvPicPr>
          <p:nvPr/>
        </p:nvPicPr>
        <p:blipFill>
          <a:blip r:embed="rId3"/>
          <a:srcRect l="6223" t="6821" r="1144" b="15716"/>
          <a:stretch>
            <a:fillRect/>
          </a:stretch>
        </p:blipFill>
        <p:spPr bwMode="auto">
          <a:xfrm>
            <a:off x="401934" y="1573030"/>
            <a:ext cx="3848519" cy="24556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D:\My Documents\Рабочий стол\c02db1112452b88d00f89f300402b7a0.jpg"/>
          <p:cNvPicPr>
            <a:picLocks noChangeAspect="1" noChangeArrowheads="1"/>
          </p:cNvPicPr>
          <p:nvPr/>
        </p:nvPicPr>
        <p:blipFill>
          <a:blip r:embed="rId4"/>
          <a:srcRect l="4099" r="15058" b="5253"/>
          <a:stretch>
            <a:fillRect/>
          </a:stretch>
        </p:blipFill>
        <p:spPr bwMode="auto">
          <a:xfrm>
            <a:off x="4531807" y="1572352"/>
            <a:ext cx="4166226" cy="24369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D:\My Documents\Рабочий стол\zhorzh_simenon_knigi_20215_101.jpg"/>
          <p:cNvPicPr>
            <a:picLocks noChangeAspect="1" noChangeArrowheads="1"/>
          </p:cNvPicPr>
          <p:nvPr/>
        </p:nvPicPr>
        <p:blipFill>
          <a:blip r:embed="rId5"/>
          <a:srcRect l="1441" t="986" r="1591" b="23438"/>
          <a:stretch>
            <a:fillRect/>
          </a:stretch>
        </p:blipFill>
        <p:spPr bwMode="auto">
          <a:xfrm>
            <a:off x="391885" y="4107739"/>
            <a:ext cx="4381082" cy="2473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99044" y="1433943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9897" y="1443119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627" y="6258426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67092" y="6261350"/>
            <a:ext cx="321972" cy="369332"/>
          </a:xfrm>
          <a:prstGeom prst="rect">
            <a:avLst/>
          </a:prstGeom>
          <a:solidFill>
            <a:srgbClr val="F2F2F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494</Words>
  <Application>Microsoft Office PowerPoint</Application>
  <PresentationFormat>Экран (4:3)</PresentationFormat>
  <Paragraphs>150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Вопрос 1.</vt:lpstr>
      <vt:lpstr>Вопрос 2.</vt:lpstr>
      <vt:lpstr>Вопрос 3.</vt:lpstr>
      <vt:lpstr>Вопрос 4.</vt:lpstr>
      <vt:lpstr>Вопрос 5.</vt:lpstr>
      <vt:lpstr>Вопрос 6.</vt:lpstr>
      <vt:lpstr>Вопрос 7.</vt:lpstr>
      <vt:lpstr>Вопрос 8.</vt:lpstr>
      <vt:lpstr>Вопрос 9.</vt:lpstr>
      <vt:lpstr>Вопрос 10.</vt:lpstr>
      <vt:lpstr>Вопрос 11.</vt:lpstr>
      <vt:lpstr>Вопрос 12.</vt:lpstr>
      <vt:lpstr>Вопрос 13.</vt:lpstr>
      <vt:lpstr>Вопрос 14.</vt:lpstr>
      <vt:lpstr>Вопрос 15.</vt:lpstr>
      <vt:lpstr>Вопрос 16.</vt:lpstr>
      <vt:lpstr>Вопрос 17.</vt:lpstr>
      <vt:lpstr>Вопрос 18.</vt:lpstr>
      <vt:lpstr>Вопрос 19.</vt:lpstr>
      <vt:lpstr>Вопрос 20.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121</cp:revision>
  <dcterms:created xsi:type="dcterms:W3CDTF">2016-11-18T14:12:19Z</dcterms:created>
  <dcterms:modified xsi:type="dcterms:W3CDTF">2019-04-07T10:56:23Z</dcterms:modified>
</cp:coreProperties>
</file>